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33C"/>
    <a:srgbClr val="953735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AA119-8E6F-4C2E-A39E-968EDB8A9532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20268-F1FC-46D2-9795-EB975C5EF6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543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20268-F1FC-46D2-9795-EB975C5EF6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433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164A1-A418-4339-98E4-B0F0982A7447}" type="datetimeFigureOut">
              <a:rPr lang="en-GB"/>
              <a:pPr>
                <a:defRPr/>
              </a:pPr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695AD-0903-4631-84A5-EF4F40368D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04798-3C85-48A6-9C51-C0B4F3F89D5B}" type="datetimeFigureOut">
              <a:rPr lang="en-GB"/>
              <a:pPr>
                <a:defRPr/>
              </a:pPr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5F913-4196-4422-91C1-1EA223D0B4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81DD-98FB-48C3-AA03-1B5EEA9367CF}" type="datetimeFigureOut">
              <a:rPr lang="en-GB"/>
              <a:pPr>
                <a:defRPr/>
              </a:pPr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95F9A-1D92-4F03-9702-D4FC296488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B6A62-C7C8-4AF2-848A-AC90958C3186}" type="datetimeFigureOut">
              <a:rPr lang="en-GB"/>
              <a:pPr>
                <a:defRPr/>
              </a:pPr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0A751-F8A9-4837-B201-41E46D6568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499E4-EC99-4908-B264-24D79B52CDBB}" type="datetimeFigureOut">
              <a:rPr lang="en-GB"/>
              <a:pPr>
                <a:defRPr/>
              </a:pPr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2E642-1266-4203-BA42-92F0707BE0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FEC21-62A3-4F64-B66E-1BAF1ADC6386}" type="datetimeFigureOut">
              <a:rPr lang="en-GB"/>
              <a:pPr>
                <a:defRPr/>
              </a:pPr>
              <a:t>12/07/2022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6A8DC-E5B0-4D51-9327-C9CDC8580D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38509-7B46-40CC-A537-3AF1AF3EF3F6}" type="datetimeFigureOut">
              <a:rPr lang="en-GB"/>
              <a:pPr>
                <a:defRPr/>
              </a:pPr>
              <a:t>12/07/2022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AA60A-533B-4CFA-BE36-A1988533A4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F275-3BF8-4CD4-9A25-101D0FD63ADA}" type="datetimeFigureOut">
              <a:rPr lang="en-GB"/>
              <a:pPr>
                <a:defRPr/>
              </a:pPr>
              <a:t>12/07/2022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8A016-7F54-42EB-995B-F5784EB80F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42FF1-5458-4FFA-AAD9-CDB6C52FEA82}" type="datetimeFigureOut">
              <a:rPr lang="en-GB"/>
              <a:pPr>
                <a:defRPr/>
              </a:pPr>
              <a:t>12/07/2022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10121-FA6A-4D35-AF71-DD9A2265B5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0887C-B0AE-4CB3-BD0E-C9B0AD4077EE}" type="datetimeFigureOut">
              <a:rPr lang="en-GB"/>
              <a:pPr>
                <a:defRPr/>
              </a:pPr>
              <a:t>12/07/2022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66D6D-3CC5-43EA-AE80-36ADD86861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0B26D-0667-40D8-B26A-A935BBE80049}" type="datetimeFigureOut">
              <a:rPr lang="en-GB"/>
              <a:pPr>
                <a:defRPr/>
              </a:pPr>
              <a:t>12/07/2022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3B7FF-28F6-4AD2-BD64-47BA739577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333225-0E83-463E-85F7-2D63D8D56100}" type="datetimeFigureOut">
              <a:rPr lang="en-GB"/>
              <a:pPr>
                <a:defRPr/>
              </a:pPr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75476B-77A4-41F3-941D-16C0DFBAD0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310" y="112625"/>
            <a:ext cx="7416800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276600" y="476250"/>
            <a:ext cx="3167063" cy="1800225"/>
          </a:xfrm>
          <a:prstGeom prst="rect">
            <a:avLst/>
          </a:prstGeom>
          <a:solidFill>
            <a:schemeClr val="tx2">
              <a:lumMod val="60000"/>
              <a:lumOff val="40000"/>
              <a:alpha val="2784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14339" name="Group 9"/>
          <p:cNvGrpSpPr>
            <a:grpSpLocks/>
          </p:cNvGrpSpPr>
          <p:nvPr/>
        </p:nvGrpSpPr>
        <p:grpSpPr bwMode="auto">
          <a:xfrm>
            <a:off x="4845622" y="476250"/>
            <a:ext cx="2665412" cy="3600450"/>
            <a:chOff x="4932040" y="908720"/>
            <a:chExt cx="2664296" cy="3600400"/>
          </a:xfrm>
        </p:grpSpPr>
        <p:sp>
          <p:nvSpPr>
            <p:cNvPr id="6" name="Rectangle 5"/>
            <p:cNvSpPr/>
            <p:nvPr/>
          </p:nvSpPr>
          <p:spPr>
            <a:xfrm>
              <a:off x="5363659" y="2708920"/>
              <a:ext cx="1152042" cy="1800200"/>
            </a:xfrm>
            <a:prstGeom prst="rect">
              <a:avLst/>
            </a:prstGeom>
            <a:solidFill>
              <a:srgbClr val="953735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100" dirty="0">
                  <a:solidFill>
                    <a:schemeClr val="tx1"/>
                  </a:solidFill>
                </a:rPr>
                <a:t>Mrs </a:t>
              </a:r>
              <a:r>
                <a:rPr lang="en-GB" sz="1100" dirty="0" err="1">
                  <a:solidFill>
                    <a:schemeClr val="tx1"/>
                  </a:solidFill>
                </a:rPr>
                <a:t>Vallely</a:t>
              </a:r>
              <a:endParaRPr lang="en-GB" sz="1100" dirty="0"/>
            </a:p>
          </p:txBody>
        </p:sp>
        <p:sp>
          <p:nvSpPr>
            <p:cNvPr id="7" name="Flowchart: Delay 6"/>
            <p:cNvSpPr/>
            <p:nvPr/>
          </p:nvSpPr>
          <p:spPr>
            <a:xfrm>
              <a:off x="6515702" y="908720"/>
              <a:ext cx="1080634" cy="3600400"/>
            </a:xfrm>
            <a:prstGeom prst="flowChartDelay">
              <a:avLst/>
            </a:prstGeom>
            <a:solidFill>
              <a:srgbClr val="953735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Flowchart: Delay 8"/>
            <p:cNvSpPr/>
            <p:nvPr/>
          </p:nvSpPr>
          <p:spPr>
            <a:xfrm rot="10800000">
              <a:off x="4932040" y="3140714"/>
              <a:ext cx="431619" cy="1368406"/>
            </a:xfrm>
            <a:prstGeom prst="flowChartDelay">
              <a:avLst/>
            </a:prstGeom>
            <a:solidFill>
              <a:srgbClr val="953735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14340" name="TextBox 10"/>
          <p:cNvSpPr txBox="1">
            <a:spLocks noChangeArrowheads="1"/>
          </p:cNvSpPr>
          <p:nvPr/>
        </p:nvSpPr>
        <p:spPr bwMode="auto">
          <a:xfrm>
            <a:off x="5315929" y="2420938"/>
            <a:ext cx="13325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100" dirty="0"/>
              <a:t>Mrs </a:t>
            </a:r>
            <a:r>
              <a:rPr lang="en-GB" sz="1100" dirty="0" err="1"/>
              <a:t>Vallely</a:t>
            </a:r>
            <a:endParaRPr lang="en-GB" sz="1100" dirty="0"/>
          </a:p>
          <a:p>
            <a:pPr algn="ctr"/>
            <a:r>
              <a:rPr lang="en-GB" sz="1100" dirty="0"/>
              <a:t>[Purple</a:t>
            </a:r>
            <a:r>
              <a:rPr lang="en-GB" sz="1200" dirty="0"/>
              <a:t>]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76600" y="2276475"/>
            <a:ext cx="1079500" cy="1800225"/>
          </a:xfrm>
          <a:prstGeom prst="rect">
            <a:avLst/>
          </a:prstGeom>
          <a:solidFill>
            <a:srgbClr val="77933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3492500" y="620713"/>
            <a:ext cx="1079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Mrs Brown</a:t>
            </a:r>
          </a:p>
          <a:p>
            <a:r>
              <a:rPr lang="en-GB" sz="1200" dirty="0">
                <a:latin typeface="Calibri" pitchFamily="34" charset="0"/>
              </a:rPr>
              <a:t>[Orange]</a:t>
            </a:r>
          </a:p>
        </p:txBody>
      </p:sp>
      <p:sp>
        <p:nvSpPr>
          <p:cNvPr id="14343" name="TextBox 12"/>
          <p:cNvSpPr txBox="1">
            <a:spLocks noChangeArrowheads="1"/>
          </p:cNvSpPr>
          <p:nvPr/>
        </p:nvSpPr>
        <p:spPr bwMode="auto">
          <a:xfrm>
            <a:off x="5456528" y="620712"/>
            <a:ext cx="8436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sz="800" dirty="0">
              <a:latin typeface="Calibri" pitchFamily="34" charset="0"/>
            </a:endParaRPr>
          </a:p>
        </p:txBody>
      </p:sp>
      <p:sp>
        <p:nvSpPr>
          <p:cNvPr id="14344" name="TextBox 13"/>
          <p:cNvSpPr txBox="1">
            <a:spLocks noChangeArrowheads="1"/>
          </p:cNvSpPr>
          <p:nvPr/>
        </p:nvSpPr>
        <p:spPr bwMode="auto">
          <a:xfrm>
            <a:off x="3563889" y="1484313"/>
            <a:ext cx="792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>
                <a:latin typeface="Calibri" pitchFamily="34" charset="0"/>
              </a:rPr>
              <a:t>Rainbow Room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4345" name="TextBox 14"/>
          <p:cNvSpPr txBox="1">
            <a:spLocks noChangeArrowheads="1"/>
          </p:cNvSpPr>
          <p:nvPr/>
        </p:nvSpPr>
        <p:spPr bwMode="auto">
          <a:xfrm>
            <a:off x="5364163" y="1628775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200" dirty="0">
              <a:latin typeface="Calibri" pitchFamily="34" charset="0"/>
            </a:endParaRPr>
          </a:p>
        </p:txBody>
      </p:sp>
      <p:sp>
        <p:nvSpPr>
          <p:cNvPr id="14346" name="TextBox 15"/>
          <p:cNvSpPr txBox="1">
            <a:spLocks noChangeArrowheads="1"/>
          </p:cNvSpPr>
          <p:nvPr/>
        </p:nvSpPr>
        <p:spPr bwMode="auto">
          <a:xfrm>
            <a:off x="4531965" y="1268413"/>
            <a:ext cx="6102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200">
                <a:latin typeface="Calibri" pitchFamily="34" charset="0"/>
              </a:rPr>
              <a:t>Library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4347" name="TextBox 16"/>
          <p:cNvSpPr txBox="1">
            <a:spLocks noChangeArrowheads="1"/>
          </p:cNvSpPr>
          <p:nvPr/>
        </p:nvSpPr>
        <p:spPr bwMode="auto">
          <a:xfrm rot="-5400000">
            <a:off x="4978108" y="3195251"/>
            <a:ext cx="1847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GB" sz="1200">
              <a:latin typeface="Calibri" pitchFamily="34" charset="0"/>
            </a:endParaRPr>
          </a:p>
        </p:txBody>
      </p:sp>
      <p:sp>
        <p:nvSpPr>
          <p:cNvPr id="14349" name="TextBox 18"/>
          <p:cNvSpPr txBox="1">
            <a:spLocks noChangeArrowheads="1"/>
          </p:cNvSpPr>
          <p:nvPr/>
        </p:nvSpPr>
        <p:spPr bwMode="auto">
          <a:xfrm rot="-5400000">
            <a:off x="6574632" y="2185194"/>
            <a:ext cx="1023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200">
                <a:latin typeface="Calibri" pitchFamily="34" charset="0"/>
              </a:rPr>
              <a:t>Outdoor area</a:t>
            </a:r>
          </a:p>
        </p:txBody>
      </p:sp>
      <p:sp>
        <p:nvSpPr>
          <p:cNvPr id="14350" name="TextBox 19"/>
          <p:cNvSpPr txBox="1">
            <a:spLocks noChangeArrowheads="1"/>
          </p:cNvSpPr>
          <p:nvPr/>
        </p:nvSpPr>
        <p:spPr bwMode="auto">
          <a:xfrm>
            <a:off x="3357554" y="2420938"/>
            <a:ext cx="12579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Miss Brown/ </a:t>
            </a:r>
          </a:p>
          <a:p>
            <a:r>
              <a:rPr lang="en-GB" sz="1200" dirty="0">
                <a:latin typeface="Calibri" pitchFamily="34" charset="0"/>
              </a:rPr>
              <a:t>Mrs </a:t>
            </a:r>
            <a:r>
              <a:rPr lang="en-GB" sz="1200" dirty="0" err="1">
                <a:latin typeface="Calibri" pitchFamily="34" charset="0"/>
              </a:rPr>
              <a:t>McQullian</a:t>
            </a:r>
            <a:endParaRPr lang="en-GB" sz="1200" dirty="0">
              <a:latin typeface="Calibri" pitchFamily="34" charset="0"/>
            </a:endParaRPr>
          </a:p>
          <a:p>
            <a:r>
              <a:rPr lang="en-GB" sz="1200" dirty="0">
                <a:latin typeface="Calibri" pitchFamily="34" charset="0"/>
              </a:rPr>
              <a:t>[Yellow]</a:t>
            </a:r>
          </a:p>
        </p:txBody>
      </p:sp>
      <p:sp>
        <p:nvSpPr>
          <p:cNvPr id="14351" name="TextBox 20"/>
          <p:cNvSpPr txBox="1">
            <a:spLocks noChangeArrowheads="1"/>
          </p:cNvSpPr>
          <p:nvPr/>
        </p:nvSpPr>
        <p:spPr bwMode="auto">
          <a:xfrm>
            <a:off x="3390149" y="3333749"/>
            <a:ext cx="11927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Mrs Edwards/ Miss Brown</a:t>
            </a:r>
          </a:p>
          <a:p>
            <a:r>
              <a:rPr lang="en-GB" sz="1200" dirty="0">
                <a:latin typeface="Calibri" pitchFamily="34" charset="0"/>
              </a:rPr>
              <a:t>[Pink]</a:t>
            </a:r>
          </a:p>
        </p:txBody>
      </p:sp>
      <p:sp>
        <p:nvSpPr>
          <p:cNvPr id="22" name="Flowchart: Delay 21"/>
          <p:cNvSpPr/>
          <p:nvPr/>
        </p:nvSpPr>
        <p:spPr>
          <a:xfrm>
            <a:off x="4356100" y="2708275"/>
            <a:ext cx="287338" cy="1368425"/>
          </a:xfrm>
          <a:prstGeom prst="flowChartDelay">
            <a:avLst/>
          </a:prstGeom>
          <a:solidFill>
            <a:srgbClr val="77933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353" name="TextBox 23"/>
          <p:cNvSpPr txBox="1">
            <a:spLocks noChangeArrowheads="1"/>
          </p:cNvSpPr>
          <p:nvPr/>
        </p:nvSpPr>
        <p:spPr bwMode="auto">
          <a:xfrm rot="-5400000">
            <a:off x="4401844" y="3195250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GB" sz="1200" dirty="0"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29256" y="1500174"/>
            <a:ext cx="10715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" pitchFamily="34" charset="0"/>
              </a:rPr>
              <a:t>Mrs Derrick</a:t>
            </a:r>
          </a:p>
          <a:p>
            <a:r>
              <a:rPr lang="en-GB" sz="1100" dirty="0">
                <a:latin typeface="Calibri" pitchFamily="34" charset="0"/>
              </a:rPr>
              <a:t>[Green]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00694" y="50004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Miss Willis</a:t>
            </a:r>
          </a:p>
          <a:p>
            <a:r>
              <a:rPr lang="en-GB" sz="1200" dirty="0">
                <a:latin typeface="Calibri" pitchFamily="34" charset="0"/>
              </a:rPr>
              <a:t>[Blue]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A753DF-EDC2-4298-B58C-D9227DE9242C}"/>
              </a:ext>
            </a:extLst>
          </p:cNvPr>
          <p:cNvSpPr/>
          <p:nvPr/>
        </p:nvSpPr>
        <p:spPr bwMode="auto">
          <a:xfrm>
            <a:off x="5414475" y="5084348"/>
            <a:ext cx="977510" cy="792577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Mrs</a:t>
            </a:r>
            <a:r>
              <a:rPr lang="en-GB" dirty="0"/>
              <a:t> </a:t>
            </a:r>
            <a:r>
              <a:rPr lang="en-GB" dirty="0" err="1">
                <a:solidFill>
                  <a:schemeClr val="tx1"/>
                </a:solidFill>
              </a:rPr>
              <a:t>Tallent</a:t>
            </a:r>
            <a:endParaRPr lang="en-GB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(Red)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49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Procter &amp; Gamble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batley.w</dc:creator>
  <cp:lastModifiedBy>Lisa Staniforth</cp:lastModifiedBy>
  <cp:revision>28</cp:revision>
  <cp:lastPrinted>2020-06-16T09:53:13Z</cp:lastPrinted>
  <dcterms:created xsi:type="dcterms:W3CDTF">2011-06-14T21:00:22Z</dcterms:created>
  <dcterms:modified xsi:type="dcterms:W3CDTF">2022-07-12T13:24:45Z</dcterms:modified>
</cp:coreProperties>
</file>