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77933C"/>
    <a:srgbClr val="953735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AA119-8E6F-4C2E-A39E-968EDB8A9532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20268-F1FC-46D2-9795-EB975C5EF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54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20268-F1FC-46D2-9795-EB975C5EF6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43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64A1-A418-4339-98E4-B0F0982A7447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695AD-0903-4631-84A5-EF4F40368D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4798-3C85-48A6-9C51-C0B4F3F89D5B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5F913-4196-4422-91C1-1EA223D0B4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81DD-98FB-48C3-AA03-1B5EEA9367CF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95F9A-1D92-4F03-9702-D4FC296488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B6A62-C7C8-4AF2-848A-AC90958C3186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0A751-F8A9-4837-B201-41E46D6568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499E4-EC99-4908-B264-24D79B52CDBB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2E642-1266-4203-BA42-92F0707BE0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EC21-62A3-4F64-B66E-1BAF1ADC6386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A8DC-E5B0-4D51-9327-C9CDC8580D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38509-7B46-40CC-A537-3AF1AF3EF3F6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AA60A-533B-4CFA-BE36-A1988533A4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F275-3BF8-4CD4-9A25-101D0FD63ADA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8A016-7F54-42EB-995B-F5784EB80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42FF1-5458-4FFA-AAD9-CDB6C52FEA82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0121-FA6A-4D35-AF71-DD9A2265B5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0887C-B0AE-4CB3-BD0E-C9B0AD4077EE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66D6D-3CC5-43EA-AE80-36ADD86861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0B26D-0667-40D8-B26A-A935BBE80049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3B7FF-28F6-4AD2-BD64-47BA73957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333225-0E83-463E-85F7-2D63D8D56100}" type="datetimeFigureOut">
              <a:rPr lang="en-GB"/>
              <a:pPr>
                <a:defRPr/>
              </a:pPr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75476B-77A4-41F3-941D-16C0DFBAD0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5038" y="224630"/>
            <a:ext cx="7416800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5315929" y="2420938"/>
            <a:ext cx="1332522" cy="46166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Mrs </a:t>
            </a:r>
            <a:r>
              <a:rPr lang="en-GB" sz="1200" b="1" dirty="0" err="1">
                <a:latin typeface="Century Gothic" panose="020B0502020202020204" pitchFamily="34" charset="0"/>
              </a:rPr>
              <a:t>Tallent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[Red]</a:t>
            </a:r>
          </a:p>
        </p:txBody>
      </p:sp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3492500" y="620713"/>
            <a:ext cx="1079500" cy="461665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Mrs Brown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[Orange]</a:t>
            </a:r>
          </a:p>
        </p:txBody>
      </p:sp>
      <p:sp>
        <p:nvSpPr>
          <p:cNvPr id="14343" name="TextBox 12"/>
          <p:cNvSpPr txBox="1">
            <a:spLocks noChangeArrowheads="1"/>
          </p:cNvSpPr>
          <p:nvPr/>
        </p:nvSpPr>
        <p:spPr bwMode="auto">
          <a:xfrm>
            <a:off x="5456528" y="620712"/>
            <a:ext cx="8436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latin typeface="Calibri" pitchFamily="34" charset="0"/>
            </a:endParaRPr>
          </a:p>
        </p:txBody>
      </p:sp>
      <p:sp>
        <p:nvSpPr>
          <p:cNvPr id="14344" name="TextBox 13"/>
          <p:cNvSpPr txBox="1">
            <a:spLocks noChangeArrowheads="1"/>
          </p:cNvSpPr>
          <p:nvPr/>
        </p:nvSpPr>
        <p:spPr bwMode="auto">
          <a:xfrm>
            <a:off x="3385150" y="1379581"/>
            <a:ext cx="962876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b="1" dirty="0">
                <a:latin typeface="Century Gothic" panose="020B0502020202020204" pitchFamily="34" charset="0"/>
              </a:rPr>
              <a:t>Miss Brown/ Mrs McQuillan [Yellow]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5364163" y="1628775"/>
            <a:ext cx="1847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 sz="1200" dirty="0">
              <a:latin typeface="Calibri" pitchFamily="34" charset="0"/>
            </a:endParaRP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4531965" y="1268413"/>
            <a:ext cx="6102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200">
                <a:latin typeface="Calibri" pitchFamily="34" charset="0"/>
              </a:rPr>
              <a:t>Library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4347" name="TextBox 16"/>
          <p:cNvSpPr txBox="1">
            <a:spLocks noChangeArrowheads="1"/>
          </p:cNvSpPr>
          <p:nvPr/>
        </p:nvSpPr>
        <p:spPr bwMode="auto">
          <a:xfrm rot="-5400000">
            <a:off x="4978108" y="3195251"/>
            <a:ext cx="1847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GB" sz="1200">
              <a:latin typeface="Calibri" pitchFamily="34" charset="0"/>
            </a:endParaRPr>
          </a:p>
        </p:txBody>
      </p:sp>
      <p:sp>
        <p:nvSpPr>
          <p:cNvPr id="14349" name="TextBox 18"/>
          <p:cNvSpPr txBox="1">
            <a:spLocks noChangeArrowheads="1"/>
          </p:cNvSpPr>
          <p:nvPr/>
        </p:nvSpPr>
        <p:spPr bwMode="auto">
          <a:xfrm rot="-5400000">
            <a:off x="6574632" y="2185194"/>
            <a:ext cx="1023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200">
                <a:latin typeface="Calibri" pitchFamily="34" charset="0"/>
              </a:rPr>
              <a:t>Outdoor area</a:t>
            </a:r>
          </a:p>
        </p:txBody>
      </p:sp>
      <p:sp>
        <p:nvSpPr>
          <p:cNvPr id="14350" name="TextBox 19"/>
          <p:cNvSpPr txBox="1">
            <a:spLocks noChangeArrowheads="1"/>
          </p:cNvSpPr>
          <p:nvPr/>
        </p:nvSpPr>
        <p:spPr bwMode="auto">
          <a:xfrm>
            <a:off x="3223896" y="2278751"/>
            <a:ext cx="122381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Rainbow Room</a:t>
            </a:r>
          </a:p>
          <a:p>
            <a:endParaRPr lang="en-GB" sz="1000" dirty="0">
              <a:latin typeface="Calibri" pitchFamily="34" charset="0"/>
            </a:endParaRPr>
          </a:p>
        </p:txBody>
      </p:sp>
      <p:sp>
        <p:nvSpPr>
          <p:cNvPr id="14351" name="TextBox 20"/>
          <p:cNvSpPr txBox="1">
            <a:spLocks noChangeArrowheads="1"/>
          </p:cNvSpPr>
          <p:nvPr/>
        </p:nvSpPr>
        <p:spPr bwMode="auto">
          <a:xfrm>
            <a:off x="3390149" y="3333749"/>
            <a:ext cx="1192743" cy="553998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000" b="1" dirty="0">
                <a:latin typeface="Century Gothic" panose="020B0502020202020204" pitchFamily="34" charset="0"/>
              </a:rPr>
              <a:t>Mrs Edwards/ Miss Brown</a:t>
            </a:r>
          </a:p>
          <a:p>
            <a:r>
              <a:rPr lang="en-GB" sz="1000" b="1" dirty="0">
                <a:latin typeface="Century Gothic" panose="020B0502020202020204" pitchFamily="34" charset="0"/>
              </a:rPr>
              <a:t>[Pink]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29256" y="1500174"/>
            <a:ext cx="107157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Mrs Derrick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[Green]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00694" y="500042"/>
            <a:ext cx="857256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Miss Willis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[Blue]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4C0B45-88B6-417C-8D11-74B7A26015C7}"/>
              </a:ext>
            </a:extLst>
          </p:cNvPr>
          <p:cNvSpPr txBox="1"/>
          <p:nvPr/>
        </p:nvSpPr>
        <p:spPr>
          <a:xfrm>
            <a:off x="5388710" y="3086419"/>
            <a:ext cx="969240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Mrs Armstrong/Mrs Charlton [Lilac]</a:t>
            </a:r>
          </a:p>
        </p:txBody>
      </p:sp>
      <p:sp>
        <p:nvSpPr>
          <p:cNvPr id="25" name="TextBox 10">
            <a:extLst>
              <a:ext uri="{FF2B5EF4-FFF2-40B4-BE49-F238E27FC236}">
                <a16:creationId xmlns:a16="http://schemas.microsoft.com/office/drawing/2014/main" id="{5CF91685-2D57-4324-82B7-E20E351AB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159" y="5357826"/>
            <a:ext cx="1332522" cy="461665"/>
          </a:xfrm>
          <a:prstGeom prst="rect">
            <a:avLst/>
          </a:prstGeom>
          <a:solidFill>
            <a:schemeClr val="accent4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Mrs </a:t>
            </a:r>
            <a:r>
              <a:rPr lang="en-GB" sz="1200" b="1" dirty="0" err="1">
                <a:latin typeface="Century Gothic" panose="020B0502020202020204" pitchFamily="34" charset="0"/>
              </a:rPr>
              <a:t>Vallely</a:t>
            </a:r>
            <a:endParaRPr lang="en-GB" sz="12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[Purple]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55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>Procter &amp; Gamble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batley.w</dc:creator>
  <cp:lastModifiedBy>Lisa Staniforth</cp:lastModifiedBy>
  <cp:revision>32</cp:revision>
  <cp:lastPrinted>2023-07-12T06:43:36Z</cp:lastPrinted>
  <dcterms:created xsi:type="dcterms:W3CDTF">2011-06-14T21:00:22Z</dcterms:created>
  <dcterms:modified xsi:type="dcterms:W3CDTF">2023-07-12T10:44:36Z</dcterms:modified>
</cp:coreProperties>
</file>