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77933C"/>
    <a:srgbClr val="953735"/>
    <a:srgbClr val="DCE6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2AA119-8E6F-4C2E-A39E-968EDB8A9532}" type="datetimeFigureOut">
              <a:rPr lang="en-GB" smtClean="0"/>
              <a:t>12/07/2023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620268-F1FC-46D2-9795-EB975C5EF6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65436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620268-F1FC-46D2-9795-EB975C5EF6E1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64339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4164A1-A418-4339-98E4-B0F0982A7447}" type="datetimeFigureOut">
              <a:rPr lang="en-GB"/>
              <a:pPr>
                <a:defRPr/>
              </a:pPr>
              <a:t>12/07/2023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C695AD-0903-4631-84A5-EF4F40368D6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104798-3C85-48A6-9C51-C0B4F3F89D5B}" type="datetimeFigureOut">
              <a:rPr lang="en-GB"/>
              <a:pPr>
                <a:defRPr/>
              </a:pPr>
              <a:t>12/07/2023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85F913-4196-4422-91C1-1EA223D0B47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7A81DD-98FB-48C3-AA03-1B5EEA9367CF}" type="datetimeFigureOut">
              <a:rPr lang="en-GB"/>
              <a:pPr>
                <a:defRPr/>
              </a:pPr>
              <a:t>12/07/2023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D95F9A-1D92-4F03-9702-D4FC2964887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BB6A62-C7C8-4AF2-848A-AC90958C3186}" type="datetimeFigureOut">
              <a:rPr lang="en-GB"/>
              <a:pPr>
                <a:defRPr/>
              </a:pPr>
              <a:t>12/07/2023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0A751-F8A9-4837-B201-41E46D65681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C499E4-EC99-4908-B264-24D79B52CDBB}" type="datetimeFigureOut">
              <a:rPr lang="en-GB"/>
              <a:pPr>
                <a:defRPr/>
              </a:pPr>
              <a:t>12/07/2023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D2E642-1266-4203-BA42-92F0707BE0A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7FEC21-62A3-4F64-B66E-1BAF1ADC6386}" type="datetimeFigureOut">
              <a:rPr lang="en-GB"/>
              <a:pPr>
                <a:defRPr/>
              </a:pPr>
              <a:t>12/07/2023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26A8DC-E5B0-4D51-9327-C9CDC8580D3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738509-7B46-40CC-A537-3AF1AF3EF3F6}" type="datetimeFigureOut">
              <a:rPr lang="en-GB"/>
              <a:pPr>
                <a:defRPr/>
              </a:pPr>
              <a:t>12/07/2023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CAA60A-533B-4CFA-BE36-A1988533A43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D0F275-3BF8-4CD4-9A25-101D0FD63ADA}" type="datetimeFigureOut">
              <a:rPr lang="en-GB"/>
              <a:pPr>
                <a:defRPr/>
              </a:pPr>
              <a:t>12/07/2023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98A016-7F54-42EB-995B-F5784EB80F6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142FF1-5458-4FFA-AAD9-CDB6C52FEA82}" type="datetimeFigureOut">
              <a:rPr lang="en-GB"/>
              <a:pPr>
                <a:defRPr/>
              </a:pPr>
              <a:t>12/07/2023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010121-FA6A-4D35-AF71-DD9A2265B5B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50887C-B0AE-4CB3-BD0E-C9B0AD4077EE}" type="datetimeFigureOut">
              <a:rPr lang="en-GB"/>
              <a:pPr>
                <a:defRPr/>
              </a:pPr>
              <a:t>12/07/2023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66D6D-3CC5-43EA-AE80-36ADD868619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D0B26D-0667-40D8-B26A-A935BBE80049}" type="datetimeFigureOut">
              <a:rPr lang="en-GB"/>
              <a:pPr>
                <a:defRPr/>
              </a:pPr>
              <a:t>12/07/2023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E3B7FF-28F6-4AD2-BD64-47BA7395773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B333225-0E83-463E-85F7-2D63D8D56100}" type="datetimeFigureOut">
              <a:rPr lang="en-GB"/>
              <a:pPr>
                <a:defRPr/>
              </a:pPr>
              <a:t>12/07/2023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D75476B-77A4-41F3-941D-16C0DFBAD00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35038" y="224630"/>
            <a:ext cx="7416800" cy="6335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0" name="TextBox 10"/>
          <p:cNvSpPr txBox="1">
            <a:spLocks noChangeArrowheads="1"/>
          </p:cNvSpPr>
          <p:nvPr/>
        </p:nvSpPr>
        <p:spPr bwMode="auto">
          <a:xfrm>
            <a:off x="5315929" y="2420938"/>
            <a:ext cx="1332522" cy="461665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GB" sz="1200" b="1" dirty="0">
                <a:latin typeface="Century Gothic" panose="020B0502020202020204" pitchFamily="34" charset="0"/>
              </a:rPr>
              <a:t>Mrs </a:t>
            </a:r>
            <a:r>
              <a:rPr lang="en-GB" sz="1200" b="1" dirty="0" err="1">
                <a:latin typeface="Century Gothic" panose="020B0502020202020204" pitchFamily="34" charset="0"/>
              </a:rPr>
              <a:t>Tallent</a:t>
            </a:r>
            <a:endParaRPr lang="en-GB" sz="1200" b="1" dirty="0">
              <a:latin typeface="Century Gothic" panose="020B0502020202020204" pitchFamily="34" charset="0"/>
            </a:endParaRPr>
          </a:p>
          <a:p>
            <a:pPr algn="ctr"/>
            <a:r>
              <a:rPr lang="en-GB" sz="1200" b="1" dirty="0">
                <a:latin typeface="Century Gothic" panose="020B0502020202020204" pitchFamily="34" charset="0"/>
              </a:rPr>
              <a:t>[Red]</a:t>
            </a:r>
          </a:p>
        </p:txBody>
      </p:sp>
      <p:sp>
        <p:nvSpPr>
          <p:cNvPr id="14342" name="TextBox 9"/>
          <p:cNvSpPr txBox="1">
            <a:spLocks noChangeArrowheads="1"/>
          </p:cNvSpPr>
          <p:nvPr/>
        </p:nvSpPr>
        <p:spPr bwMode="auto">
          <a:xfrm>
            <a:off x="3492500" y="620713"/>
            <a:ext cx="1079500" cy="461665"/>
          </a:xfrm>
          <a:prstGeom prst="rect">
            <a:avLst/>
          </a:prstGeom>
          <a:solidFill>
            <a:schemeClr val="accent6"/>
          </a:solidFill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r>
              <a:rPr lang="en-GB" sz="1200" b="1" dirty="0">
                <a:latin typeface="Century Gothic" panose="020B0502020202020204" pitchFamily="34" charset="0"/>
              </a:rPr>
              <a:t>Mrs Brown</a:t>
            </a:r>
          </a:p>
          <a:p>
            <a:r>
              <a:rPr lang="en-GB" sz="1200" b="1" dirty="0">
                <a:latin typeface="Century Gothic" panose="020B0502020202020204" pitchFamily="34" charset="0"/>
              </a:rPr>
              <a:t>[Orange]</a:t>
            </a:r>
          </a:p>
        </p:txBody>
      </p:sp>
      <p:sp>
        <p:nvSpPr>
          <p:cNvPr id="14343" name="TextBox 12"/>
          <p:cNvSpPr txBox="1">
            <a:spLocks noChangeArrowheads="1"/>
          </p:cNvSpPr>
          <p:nvPr/>
        </p:nvSpPr>
        <p:spPr bwMode="auto">
          <a:xfrm>
            <a:off x="5456528" y="620712"/>
            <a:ext cx="843664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en-GB" sz="800" dirty="0">
              <a:latin typeface="Calibri" pitchFamily="34" charset="0"/>
            </a:endParaRPr>
          </a:p>
        </p:txBody>
      </p:sp>
      <p:sp>
        <p:nvSpPr>
          <p:cNvPr id="14344" name="TextBox 13"/>
          <p:cNvSpPr txBox="1">
            <a:spLocks noChangeArrowheads="1"/>
          </p:cNvSpPr>
          <p:nvPr/>
        </p:nvSpPr>
        <p:spPr bwMode="auto">
          <a:xfrm>
            <a:off x="3385150" y="1379581"/>
            <a:ext cx="962876" cy="707886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1000" b="1" dirty="0">
                <a:latin typeface="Century Gothic" panose="020B0502020202020204" pitchFamily="34" charset="0"/>
              </a:rPr>
              <a:t>Miss Brown/ Mrs McQuillan [Yellow]</a:t>
            </a:r>
          </a:p>
        </p:txBody>
      </p:sp>
      <p:sp>
        <p:nvSpPr>
          <p:cNvPr id="14345" name="TextBox 14"/>
          <p:cNvSpPr txBox="1">
            <a:spLocks noChangeArrowheads="1"/>
          </p:cNvSpPr>
          <p:nvPr/>
        </p:nvSpPr>
        <p:spPr bwMode="auto">
          <a:xfrm>
            <a:off x="5364163" y="1628775"/>
            <a:ext cx="18473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GB" sz="1200" dirty="0">
              <a:latin typeface="Calibri" pitchFamily="34" charset="0"/>
            </a:endParaRPr>
          </a:p>
        </p:txBody>
      </p:sp>
      <p:sp>
        <p:nvSpPr>
          <p:cNvPr id="14346" name="TextBox 15"/>
          <p:cNvSpPr txBox="1">
            <a:spLocks noChangeArrowheads="1"/>
          </p:cNvSpPr>
          <p:nvPr/>
        </p:nvSpPr>
        <p:spPr bwMode="auto">
          <a:xfrm>
            <a:off x="4531965" y="1268413"/>
            <a:ext cx="61029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GB" sz="1200">
                <a:latin typeface="Calibri" pitchFamily="34" charset="0"/>
              </a:rPr>
              <a:t>Library</a:t>
            </a:r>
            <a:endParaRPr lang="en-GB" sz="1200" dirty="0">
              <a:latin typeface="Calibri" pitchFamily="34" charset="0"/>
            </a:endParaRPr>
          </a:p>
        </p:txBody>
      </p:sp>
      <p:sp>
        <p:nvSpPr>
          <p:cNvPr id="14347" name="TextBox 16"/>
          <p:cNvSpPr txBox="1">
            <a:spLocks noChangeArrowheads="1"/>
          </p:cNvSpPr>
          <p:nvPr/>
        </p:nvSpPr>
        <p:spPr bwMode="auto">
          <a:xfrm rot="-5400000">
            <a:off x="4978108" y="3195251"/>
            <a:ext cx="18473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endParaRPr lang="en-GB" sz="1200">
              <a:latin typeface="Calibri" pitchFamily="34" charset="0"/>
            </a:endParaRPr>
          </a:p>
        </p:txBody>
      </p:sp>
      <p:sp>
        <p:nvSpPr>
          <p:cNvPr id="14349" name="TextBox 18"/>
          <p:cNvSpPr txBox="1">
            <a:spLocks noChangeArrowheads="1"/>
          </p:cNvSpPr>
          <p:nvPr/>
        </p:nvSpPr>
        <p:spPr bwMode="auto">
          <a:xfrm rot="-5400000">
            <a:off x="6574632" y="2185194"/>
            <a:ext cx="1023937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GB" sz="1200">
                <a:latin typeface="Calibri" pitchFamily="34" charset="0"/>
              </a:rPr>
              <a:t>Outdoor area</a:t>
            </a:r>
          </a:p>
        </p:txBody>
      </p:sp>
      <p:sp>
        <p:nvSpPr>
          <p:cNvPr id="14350" name="TextBox 19"/>
          <p:cNvSpPr txBox="1">
            <a:spLocks noChangeArrowheads="1"/>
          </p:cNvSpPr>
          <p:nvPr/>
        </p:nvSpPr>
        <p:spPr bwMode="auto">
          <a:xfrm>
            <a:off x="3223896" y="2278751"/>
            <a:ext cx="1223817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1200" b="1" dirty="0">
                <a:latin typeface="Century Gothic" panose="020B0502020202020204" pitchFamily="34" charset="0"/>
              </a:rPr>
              <a:t>Rainbow Room</a:t>
            </a:r>
          </a:p>
          <a:p>
            <a:endParaRPr lang="en-GB" sz="1000" dirty="0">
              <a:latin typeface="Calibri" pitchFamily="34" charset="0"/>
            </a:endParaRPr>
          </a:p>
        </p:txBody>
      </p:sp>
      <p:sp>
        <p:nvSpPr>
          <p:cNvPr id="14351" name="TextBox 20"/>
          <p:cNvSpPr txBox="1">
            <a:spLocks noChangeArrowheads="1"/>
          </p:cNvSpPr>
          <p:nvPr/>
        </p:nvSpPr>
        <p:spPr bwMode="auto">
          <a:xfrm>
            <a:off x="3390149" y="3333749"/>
            <a:ext cx="1192743" cy="553998"/>
          </a:xfrm>
          <a:prstGeom prst="rect">
            <a:avLst/>
          </a:prstGeom>
          <a:solidFill>
            <a:srgbClr val="FF00FF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1000" b="1" dirty="0">
                <a:latin typeface="Century Gothic" panose="020B0502020202020204" pitchFamily="34" charset="0"/>
              </a:rPr>
              <a:t>Mrs Edwards/ Miss Brown</a:t>
            </a:r>
          </a:p>
          <a:p>
            <a:r>
              <a:rPr lang="en-GB" sz="1000" b="1" dirty="0">
                <a:latin typeface="Century Gothic" panose="020B0502020202020204" pitchFamily="34" charset="0"/>
              </a:rPr>
              <a:t>[Pink]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5429256" y="1500174"/>
            <a:ext cx="1071570" cy="461665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en-GB" sz="1200" b="1" dirty="0">
                <a:latin typeface="Century Gothic" panose="020B0502020202020204" pitchFamily="34" charset="0"/>
              </a:rPr>
              <a:t>Mrs Derrick</a:t>
            </a:r>
          </a:p>
          <a:p>
            <a:r>
              <a:rPr lang="en-GB" sz="1200" b="1" dirty="0">
                <a:latin typeface="Century Gothic" panose="020B0502020202020204" pitchFamily="34" charset="0"/>
              </a:rPr>
              <a:t>[Green]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5500694" y="500042"/>
            <a:ext cx="857256" cy="646331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GB" sz="1200" b="1" dirty="0">
                <a:latin typeface="Century Gothic" panose="020B0502020202020204" pitchFamily="34" charset="0"/>
              </a:rPr>
              <a:t>Miss Willis</a:t>
            </a:r>
          </a:p>
          <a:p>
            <a:r>
              <a:rPr lang="en-GB" sz="1200" b="1" dirty="0">
                <a:latin typeface="Century Gothic" panose="020B0502020202020204" pitchFamily="34" charset="0"/>
              </a:rPr>
              <a:t>[Blue]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C4C0B45-88B6-417C-8D11-74B7A26015C7}"/>
              </a:ext>
            </a:extLst>
          </p:cNvPr>
          <p:cNvSpPr txBox="1"/>
          <p:nvPr/>
        </p:nvSpPr>
        <p:spPr>
          <a:xfrm>
            <a:off x="5388710" y="3086419"/>
            <a:ext cx="969240" cy="1015663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1200" b="1" dirty="0">
                <a:latin typeface="Century Gothic" panose="020B0502020202020204" pitchFamily="34" charset="0"/>
              </a:rPr>
              <a:t>Mrs Armstrong/Mrs Charlton [Lilac]</a:t>
            </a:r>
          </a:p>
        </p:txBody>
      </p:sp>
      <p:sp>
        <p:nvSpPr>
          <p:cNvPr id="25" name="TextBox 10">
            <a:extLst>
              <a:ext uri="{FF2B5EF4-FFF2-40B4-BE49-F238E27FC236}">
                <a16:creationId xmlns:a16="http://schemas.microsoft.com/office/drawing/2014/main" id="{5CF91685-2D57-4324-82B7-E20E351ABF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18159" y="5357826"/>
            <a:ext cx="1332522" cy="461665"/>
          </a:xfrm>
          <a:prstGeom prst="rect">
            <a:avLst/>
          </a:prstGeom>
          <a:solidFill>
            <a:schemeClr val="accent4"/>
          </a:solidFill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GB" sz="1200" b="1" dirty="0">
                <a:latin typeface="Century Gothic" panose="020B0502020202020204" pitchFamily="34" charset="0"/>
              </a:rPr>
              <a:t>Mrs </a:t>
            </a:r>
            <a:r>
              <a:rPr lang="en-GB" sz="1200" b="1" dirty="0" err="1">
                <a:latin typeface="Century Gothic" panose="020B0502020202020204" pitchFamily="34" charset="0"/>
              </a:rPr>
              <a:t>Vallely</a:t>
            </a:r>
            <a:endParaRPr lang="en-GB" sz="1200" b="1" dirty="0">
              <a:latin typeface="Century Gothic" panose="020B0502020202020204" pitchFamily="34" charset="0"/>
            </a:endParaRPr>
          </a:p>
          <a:p>
            <a:pPr algn="ctr"/>
            <a:r>
              <a:rPr lang="en-GB" sz="1200" b="1" dirty="0">
                <a:latin typeface="Century Gothic" panose="020B0502020202020204" pitchFamily="34" charset="0"/>
              </a:rPr>
              <a:t>[Purple]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236</TotalTime>
  <Words>55</Words>
  <Application>Microsoft Office PowerPoint</Application>
  <PresentationFormat>On-screen Show (4:3)</PresentationFormat>
  <Paragraphs>18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Century Gothic</vt:lpstr>
      <vt:lpstr>Office Theme</vt:lpstr>
      <vt:lpstr>PowerPoint Presentation</vt:lpstr>
    </vt:vector>
  </TitlesOfParts>
  <Company>Procter &amp; Gamble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batley.w</dc:creator>
  <cp:lastModifiedBy>Lisa Staniforth</cp:lastModifiedBy>
  <cp:revision>32</cp:revision>
  <cp:lastPrinted>2023-07-12T06:43:36Z</cp:lastPrinted>
  <dcterms:created xsi:type="dcterms:W3CDTF">2011-06-14T21:00:22Z</dcterms:created>
  <dcterms:modified xsi:type="dcterms:W3CDTF">2023-07-12T10:44:36Z</dcterms:modified>
</cp:coreProperties>
</file>